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Lexend SemiBold"/>
      <p:regular r:id="rId15"/>
      <p:bold r:id="rId16"/>
    </p:embeddedFont>
    <p:embeddedFont>
      <p:font typeface="Lexend Light"/>
      <p:regular r:id="rId17"/>
      <p:bold r:id="rId18"/>
    </p:embeddedFont>
    <p:embeddedFont>
      <p:font typeface="Lexend Medium"/>
      <p:regular r:id="rId19"/>
      <p:bold r:id="rId20"/>
    </p:embeddedFont>
    <p:embeddedFont>
      <p:font typeface="Lexend"/>
      <p:regular r:id="rId21"/>
      <p:bold r:id="rId22"/>
    </p:embeddedFont>
    <p:embeddedFont>
      <p:font typeface="Lexend Thin"/>
      <p:regular r:id="rId23"/>
      <p:bold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exendMedium-bold.fntdata"/><Relationship Id="rId11" Type="http://schemas.openxmlformats.org/officeDocument/2006/relationships/slide" Target="slides/slide6.xml"/><Relationship Id="rId22" Type="http://schemas.openxmlformats.org/officeDocument/2006/relationships/font" Target="fonts/Lexend-bold.fntdata"/><Relationship Id="rId10" Type="http://schemas.openxmlformats.org/officeDocument/2006/relationships/slide" Target="slides/slide5.xml"/><Relationship Id="rId21" Type="http://schemas.openxmlformats.org/officeDocument/2006/relationships/font" Target="fonts/Lexend-regular.fntdata"/><Relationship Id="rId13" Type="http://schemas.openxmlformats.org/officeDocument/2006/relationships/slide" Target="slides/slide8.xml"/><Relationship Id="rId24" Type="http://schemas.openxmlformats.org/officeDocument/2006/relationships/font" Target="fonts/LexendThin-bold.fntdata"/><Relationship Id="rId12" Type="http://schemas.openxmlformats.org/officeDocument/2006/relationships/slide" Target="slides/slide7.xml"/><Relationship Id="rId23" Type="http://schemas.openxmlformats.org/officeDocument/2006/relationships/font" Target="fonts/LexendThin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exendSemiBold-regular.fntdata"/><Relationship Id="rId14" Type="http://schemas.openxmlformats.org/officeDocument/2006/relationships/slide" Target="slides/slide9.xml"/><Relationship Id="rId17" Type="http://schemas.openxmlformats.org/officeDocument/2006/relationships/font" Target="fonts/LexendLight-regular.fntdata"/><Relationship Id="rId16" Type="http://schemas.openxmlformats.org/officeDocument/2006/relationships/font" Target="fonts/LexendSemiBold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exendMedium-regular.fntdata"/><Relationship Id="rId6" Type="http://schemas.openxmlformats.org/officeDocument/2006/relationships/slide" Target="slides/slide1.xml"/><Relationship Id="rId18" Type="http://schemas.openxmlformats.org/officeDocument/2006/relationships/font" Target="fonts/LexendLight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26be23116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26be23116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5857e8d082_0_2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5857e8d082_0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26be23116c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26be23116c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326be23116c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326be23116c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26be23116c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326be23116c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26be23116c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326be23116c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26be23116c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326be23116c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26be23116c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326be23116c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26be23116c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326be23116c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Relationship Id="rId3" Type="http://schemas.openxmlformats.org/officeDocument/2006/relationships/image" Target="../media/image1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Relationship Id="rId3" Type="http://schemas.openxmlformats.org/officeDocument/2006/relationships/image" Target="../media/image1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2875" y="-28575"/>
            <a:ext cx="9189750" cy="5200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0025" y="744575"/>
            <a:ext cx="3339825" cy="189792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18525" y="2885650"/>
            <a:ext cx="3339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Lexend"/>
              <a:buNone/>
              <a:defRPr sz="1500"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alf Bright Blue/ White">
  <p:cSld name="CUSTOM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558AFF"/>
          </a:solidFill>
          <a:ln cap="flat" cmpd="sng" w="9525">
            <a:solidFill>
              <a:srgbClr val="558A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11"/>
          <p:cNvSpPr txBox="1"/>
          <p:nvPr>
            <p:ph type="title"/>
          </p:nvPr>
        </p:nvSpPr>
        <p:spPr>
          <a:xfrm>
            <a:off x="442925" y="456050"/>
            <a:ext cx="3665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Lexend Light"/>
                <a:ea typeface="Lexend Light"/>
                <a:cs typeface="Lexend Light"/>
                <a:sym typeface="Lexend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9pPr>
          </a:lstStyle>
          <a:p/>
        </p:txBody>
      </p:sp>
      <p:sp>
        <p:nvSpPr>
          <p:cNvPr id="43" name="Google Shape;43;p11"/>
          <p:cNvSpPr txBox="1"/>
          <p:nvPr>
            <p:ph idx="1" type="body"/>
          </p:nvPr>
        </p:nvSpPr>
        <p:spPr>
          <a:xfrm>
            <a:off x="443050" y="1376750"/>
            <a:ext cx="3665400" cy="30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alf Light Blue">
  <p:cSld name="CUSTOM_2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8DC1FF"/>
          </a:solidFill>
          <a:ln cap="flat" cmpd="sng" w="9525">
            <a:solidFill>
              <a:srgbClr val="8DC1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12"/>
          <p:cNvSpPr txBox="1"/>
          <p:nvPr>
            <p:ph type="title"/>
          </p:nvPr>
        </p:nvSpPr>
        <p:spPr>
          <a:xfrm>
            <a:off x="442925" y="456050"/>
            <a:ext cx="3665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9pPr>
          </a:lstStyle>
          <a:p/>
        </p:txBody>
      </p:sp>
      <p:sp>
        <p:nvSpPr>
          <p:cNvPr id="47" name="Google Shape;47;p12"/>
          <p:cNvSpPr txBox="1"/>
          <p:nvPr>
            <p:ph idx="1" type="body"/>
          </p:nvPr>
        </p:nvSpPr>
        <p:spPr>
          <a:xfrm>
            <a:off x="443050" y="1376750"/>
            <a:ext cx="3665400" cy="30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800"/>
              <a:buChar char="●"/>
              <a:defRPr>
                <a:solidFill>
                  <a:srgbClr val="15124C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○"/>
              <a:defRPr>
                <a:solidFill>
                  <a:srgbClr val="15124C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■"/>
              <a:defRPr>
                <a:solidFill>
                  <a:srgbClr val="15124C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●"/>
              <a:defRPr>
                <a:solidFill>
                  <a:srgbClr val="15124C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○"/>
              <a:defRPr>
                <a:solidFill>
                  <a:srgbClr val="15124C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■"/>
              <a:defRPr>
                <a:solidFill>
                  <a:srgbClr val="15124C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●"/>
              <a:defRPr>
                <a:solidFill>
                  <a:srgbClr val="15124C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○"/>
              <a:defRPr>
                <a:solidFill>
                  <a:srgbClr val="15124C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■"/>
              <a:defRPr>
                <a:solidFill>
                  <a:srgbClr val="15124C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alf Bright Blue/ Dark Blue">
  <p:cSld name="CUSTOM_2_1">
    <p:bg>
      <p:bgPr>
        <a:solidFill>
          <a:srgbClr val="15124C"/>
        </a:soli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558AFF"/>
          </a:solidFill>
          <a:ln cap="flat" cmpd="sng" w="9525">
            <a:solidFill>
              <a:srgbClr val="8DC1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3"/>
          <p:cNvSpPr txBox="1"/>
          <p:nvPr>
            <p:ph type="title"/>
          </p:nvPr>
        </p:nvSpPr>
        <p:spPr>
          <a:xfrm>
            <a:off x="442925" y="456050"/>
            <a:ext cx="3665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Lexend Light"/>
                <a:ea typeface="Lexend Light"/>
                <a:cs typeface="Lexend Light"/>
                <a:sym typeface="Lexend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Lexend Light"/>
                <a:ea typeface="Lexend Light"/>
                <a:cs typeface="Lexend Light"/>
                <a:sym typeface="Lexend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Lexend Light"/>
                <a:ea typeface="Lexend Light"/>
                <a:cs typeface="Lexend Light"/>
                <a:sym typeface="Lexend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Lexend Light"/>
                <a:ea typeface="Lexend Light"/>
                <a:cs typeface="Lexend Light"/>
                <a:sym typeface="Lexend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Lexend Light"/>
                <a:ea typeface="Lexend Light"/>
                <a:cs typeface="Lexend Light"/>
                <a:sym typeface="Lexend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Lexend Light"/>
                <a:ea typeface="Lexend Light"/>
                <a:cs typeface="Lexend Light"/>
                <a:sym typeface="Lexend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Lexend Light"/>
                <a:ea typeface="Lexend Light"/>
                <a:cs typeface="Lexend Light"/>
                <a:sym typeface="Lexend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Lexend Light"/>
                <a:ea typeface="Lexend Light"/>
                <a:cs typeface="Lexend Light"/>
                <a:sym typeface="Lexend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Lexend Light"/>
                <a:ea typeface="Lexend Light"/>
                <a:cs typeface="Lexend Light"/>
                <a:sym typeface="Lexend Light"/>
              </a:defRPr>
            </a:lvl9pPr>
          </a:lstStyle>
          <a:p/>
        </p:txBody>
      </p:sp>
      <p:sp>
        <p:nvSpPr>
          <p:cNvPr id="51" name="Google Shape;51;p13"/>
          <p:cNvSpPr txBox="1"/>
          <p:nvPr>
            <p:ph idx="1" type="body"/>
          </p:nvPr>
        </p:nvSpPr>
        <p:spPr>
          <a:xfrm>
            <a:off x="443050" y="1376750"/>
            <a:ext cx="3665400" cy="30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rt Hook Light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/>
          <p:nvPr/>
        </p:nvSpPr>
        <p:spPr>
          <a:xfrm>
            <a:off x="5614200" y="-6637"/>
            <a:ext cx="3529800" cy="5143500"/>
          </a:xfrm>
          <a:prstGeom prst="rect">
            <a:avLst/>
          </a:prstGeom>
          <a:solidFill>
            <a:srgbClr val="558A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4" name="Google Shape;54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299584" y="-13275"/>
            <a:ext cx="4844541" cy="515677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4"/>
          <p:cNvSpPr txBox="1"/>
          <p:nvPr>
            <p:ph type="title"/>
          </p:nvPr>
        </p:nvSpPr>
        <p:spPr>
          <a:xfrm>
            <a:off x="442925" y="456050"/>
            <a:ext cx="3665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443050" y="1376750"/>
            <a:ext cx="3665400" cy="30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800"/>
              <a:buChar char="●"/>
              <a:defRPr>
                <a:solidFill>
                  <a:srgbClr val="15124C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○"/>
              <a:defRPr>
                <a:solidFill>
                  <a:srgbClr val="15124C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■"/>
              <a:defRPr>
                <a:solidFill>
                  <a:srgbClr val="15124C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●"/>
              <a:defRPr>
                <a:solidFill>
                  <a:srgbClr val="15124C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○"/>
              <a:defRPr>
                <a:solidFill>
                  <a:srgbClr val="15124C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■"/>
              <a:defRPr>
                <a:solidFill>
                  <a:srgbClr val="15124C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●"/>
              <a:defRPr>
                <a:solidFill>
                  <a:srgbClr val="15124C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○"/>
              <a:defRPr>
                <a:solidFill>
                  <a:srgbClr val="15124C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■"/>
              <a:defRPr>
                <a:solidFill>
                  <a:srgbClr val="15124C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rt Hook Dark">
  <p:cSld name="CUSTOM_3">
    <p:bg>
      <p:bgPr>
        <a:solidFill>
          <a:srgbClr val="15124C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15"/>
          <p:cNvPicPr preferRelativeResize="0"/>
          <p:nvPr/>
        </p:nvPicPr>
        <p:blipFill>
          <a:blip r:embed="rId2">
            <a:alphaModFix amt="25000"/>
          </a:blip>
          <a:stretch>
            <a:fillRect/>
          </a:stretch>
        </p:blipFill>
        <p:spPr>
          <a:xfrm>
            <a:off x="4302700" y="-9825"/>
            <a:ext cx="4841300" cy="515332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5"/>
          <p:cNvSpPr txBox="1"/>
          <p:nvPr>
            <p:ph type="title"/>
          </p:nvPr>
        </p:nvSpPr>
        <p:spPr>
          <a:xfrm>
            <a:off x="442925" y="456050"/>
            <a:ext cx="3665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Lexend Light"/>
                <a:ea typeface="Lexend Light"/>
                <a:cs typeface="Lexend Light"/>
                <a:sym typeface="Lexend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443050" y="1376750"/>
            <a:ext cx="3665400" cy="30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Whare">
  <p:cSld name="CUSTOM_4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6"/>
          <p:cNvPicPr preferRelativeResize="0"/>
          <p:nvPr/>
        </p:nvPicPr>
        <p:blipFill rotWithShape="1">
          <a:blip r:embed="rId2">
            <a:alphaModFix/>
          </a:blip>
          <a:srcRect b="6067" l="0" r="0" t="1868"/>
          <a:stretch/>
        </p:blipFill>
        <p:spPr>
          <a:xfrm>
            <a:off x="0" y="0"/>
            <a:ext cx="9309952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2">
  <p:cSld name="TITLE_2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5" name="Google Shape;65;p17"/>
          <p:cNvSpPr/>
          <p:nvPr/>
        </p:nvSpPr>
        <p:spPr>
          <a:xfrm>
            <a:off x="1358814" y="1783486"/>
            <a:ext cx="7553111" cy="66957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15124C"/>
                </a:solidFill>
                <a:latin typeface="Poppins;500"/>
              </a:rPr>
              <a:t>Cybersmart Challenge</a:t>
            </a:r>
          </a:p>
        </p:txBody>
      </p:sp>
      <p:pic>
        <p:nvPicPr>
          <p:cNvPr id="66" name="Google Shape;66;p17"/>
          <p:cNvPicPr preferRelativeResize="0"/>
          <p:nvPr/>
        </p:nvPicPr>
        <p:blipFill rotWithShape="1">
          <a:blip r:embed="rId2">
            <a:alphaModFix/>
          </a:blip>
          <a:srcRect b="0" l="0" r="78018" t="0"/>
          <a:stretch/>
        </p:blipFill>
        <p:spPr>
          <a:xfrm>
            <a:off x="209450" y="1514873"/>
            <a:ext cx="943226" cy="98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7"/>
          <p:cNvPicPr preferRelativeResize="0"/>
          <p:nvPr/>
        </p:nvPicPr>
        <p:blipFill rotWithShape="1">
          <a:blip r:embed="rId3">
            <a:alphaModFix/>
          </a:blip>
          <a:srcRect b="15860" l="0" r="0" t="0"/>
          <a:stretch/>
        </p:blipFill>
        <p:spPr>
          <a:xfrm>
            <a:off x="8206475" y="111075"/>
            <a:ext cx="825251" cy="91087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7"/>
          <p:cNvSpPr/>
          <p:nvPr/>
        </p:nvSpPr>
        <p:spPr>
          <a:xfrm rot="10800000">
            <a:off x="691950" y="3447725"/>
            <a:ext cx="7760100" cy="7974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 cap="flat" cmpd="sng" w="38100">
            <a:solidFill>
              <a:srgbClr val="15124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9" name="Google Shape;69;p17"/>
          <p:cNvGrpSpPr/>
          <p:nvPr/>
        </p:nvGrpSpPr>
        <p:grpSpPr>
          <a:xfrm>
            <a:off x="7632261" y="3553550"/>
            <a:ext cx="574210" cy="585743"/>
            <a:chOff x="5233350" y="2291950"/>
            <a:chExt cx="1273475" cy="1299052"/>
          </a:xfrm>
        </p:grpSpPr>
        <p:sp>
          <p:nvSpPr>
            <p:cNvPr id="70" name="Google Shape;70;p17"/>
            <p:cNvSpPr/>
            <p:nvPr/>
          </p:nvSpPr>
          <p:spPr>
            <a:xfrm>
              <a:off x="5233350" y="2291950"/>
              <a:ext cx="999600" cy="1020900"/>
            </a:xfrm>
            <a:prstGeom prst="donut">
              <a:avLst>
                <a:gd fmla="val 14495" name="adj"/>
              </a:avLst>
            </a:prstGeom>
            <a:solidFill>
              <a:srgbClr val="15124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7"/>
            <p:cNvSpPr/>
            <p:nvPr/>
          </p:nvSpPr>
          <p:spPr>
            <a:xfrm rot="-2700000">
              <a:off x="6150017" y="3010608"/>
              <a:ext cx="164614" cy="611789"/>
            </a:xfrm>
            <a:prstGeom prst="roundRect">
              <a:avLst>
                <a:gd fmla="val 46429" name="adj"/>
              </a:avLst>
            </a:prstGeom>
            <a:solidFill>
              <a:srgbClr val="15124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2" name="Google Shape;72;p17"/>
          <p:cNvSpPr txBox="1"/>
          <p:nvPr>
            <p:ph type="ctrTitle"/>
          </p:nvPr>
        </p:nvSpPr>
        <p:spPr>
          <a:xfrm>
            <a:off x="847825" y="3553625"/>
            <a:ext cx="6669600" cy="585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Font typeface="Lexend Thin"/>
              <a:buNone/>
              <a:defRPr sz="2300">
                <a:latin typeface="Lexend Thin"/>
                <a:ea typeface="Lexend Thin"/>
                <a:cs typeface="Lexend Thin"/>
                <a:sym typeface="Lexen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Font typeface="Lexend Thin"/>
              <a:buNone/>
              <a:defRPr sz="2300">
                <a:latin typeface="Lexend Thin"/>
                <a:ea typeface="Lexend Thin"/>
                <a:cs typeface="Lexend Thin"/>
                <a:sym typeface="Lexend Thi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Font typeface="Lexend Thin"/>
              <a:buNone/>
              <a:defRPr sz="2300">
                <a:latin typeface="Lexend Thin"/>
                <a:ea typeface="Lexend Thin"/>
                <a:cs typeface="Lexend Thin"/>
                <a:sym typeface="Lexend Thi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Font typeface="Lexend Thin"/>
              <a:buNone/>
              <a:defRPr sz="2300">
                <a:latin typeface="Lexend Thin"/>
                <a:ea typeface="Lexend Thin"/>
                <a:cs typeface="Lexend Thin"/>
                <a:sym typeface="Lexend Thi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Font typeface="Lexend Thin"/>
              <a:buNone/>
              <a:defRPr sz="2300">
                <a:latin typeface="Lexend Thin"/>
                <a:ea typeface="Lexend Thin"/>
                <a:cs typeface="Lexend Thin"/>
                <a:sym typeface="Lexend Thi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Font typeface="Lexend Thin"/>
              <a:buNone/>
              <a:defRPr sz="2300">
                <a:latin typeface="Lexend Thin"/>
                <a:ea typeface="Lexend Thin"/>
                <a:cs typeface="Lexend Thin"/>
                <a:sym typeface="Lexend Thi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Font typeface="Lexend Thin"/>
              <a:buNone/>
              <a:defRPr sz="2300">
                <a:latin typeface="Lexend Thin"/>
                <a:ea typeface="Lexend Thin"/>
                <a:cs typeface="Lexend Thin"/>
                <a:sym typeface="Lexend Thi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Font typeface="Lexend Thin"/>
              <a:buNone/>
              <a:defRPr sz="2300">
                <a:latin typeface="Lexend Thin"/>
                <a:ea typeface="Lexend Thin"/>
                <a:cs typeface="Lexend Thin"/>
                <a:sym typeface="Lexend Thi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Font typeface="Lexend Thin"/>
              <a:buNone/>
              <a:defRPr sz="2300">
                <a:latin typeface="Lexend Thin"/>
                <a:ea typeface="Lexend Thin"/>
                <a:cs typeface="Lexend Thin"/>
                <a:sym typeface="Lexend Thi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" name="Google Shape;15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2875" y="-28575"/>
            <a:ext cx="9189750" cy="5200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0025" y="744575"/>
            <a:ext cx="3339825" cy="1897926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418525" y="2885650"/>
            <a:ext cx="3339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Lexend"/>
              <a:buNone/>
              <a:defRPr sz="1500"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0" name="Google Shape;20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2875" y="-28575"/>
            <a:ext cx="9189750" cy="520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tx">
  <p:cSld name="TITLE_AND_BODY">
    <p:bg>
      <p:bgPr>
        <a:solidFill>
          <a:schemeClr val="lt1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White">
  <p:cSld name="TITLE_AND_BODY_2">
    <p:bg>
      <p:bgPr>
        <a:solidFill>
          <a:schemeClr val="lt1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442925" y="456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>
                <a:solidFill>
                  <a:srgbClr val="000000"/>
                </a:solidFill>
                <a:latin typeface="Lexend Light"/>
                <a:ea typeface="Lexend Light"/>
                <a:cs typeface="Lexend Light"/>
                <a:sym typeface="Lexend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>
                <a:solidFill>
                  <a:srgbClr val="000000"/>
                </a:solidFill>
                <a:latin typeface="Lexend Light"/>
                <a:ea typeface="Lexend Light"/>
                <a:cs typeface="Lexend Light"/>
                <a:sym typeface="Lexend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>
                <a:solidFill>
                  <a:srgbClr val="000000"/>
                </a:solidFill>
                <a:latin typeface="Lexend Light"/>
                <a:ea typeface="Lexend Light"/>
                <a:cs typeface="Lexend Light"/>
                <a:sym typeface="Lexend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>
                <a:solidFill>
                  <a:srgbClr val="000000"/>
                </a:solidFill>
                <a:latin typeface="Lexend Light"/>
                <a:ea typeface="Lexend Light"/>
                <a:cs typeface="Lexend Light"/>
                <a:sym typeface="Lexend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>
                <a:solidFill>
                  <a:srgbClr val="000000"/>
                </a:solidFill>
                <a:latin typeface="Lexend Light"/>
                <a:ea typeface="Lexend Light"/>
                <a:cs typeface="Lexend Light"/>
                <a:sym typeface="Lexend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>
                <a:solidFill>
                  <a:srgbClr val="000000"/>
                </a:solidFill>
                <a:latin typeface="Lexend Light"/>
                <a:ea typeface="Lexend Light"/>
                <a:cs typeface="Lexend Light"/>
                <a:sym typeface="Lexend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>
                <a:solidFill>
                  <a:srgbClr val="000000"/>
                </a:solidFill>
                <a:latin typeface="Lexend Light"/>
                <a:ea typeface="Lexend Light"/>
                <a:cs typeface="Lexend Light"/>
                <a:sym typeface="Lexend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>
                <a:solidFill>
                  <a:srgbClr val="000000"/>
                </a:solidFill>
                <a:latin typeface="Lexend Light"/>
                <a:ea typeface="Lexend Light"/>
                <a:cs typeface="Lexend Light"/>
                <a:sym typeface="Lexend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>
                <a:solidFill>
                  <a:srgbClr val="000000"/>
                </a:solidFill>
                <a:latin typeface="Lexend Light"/>
                <a:ea typeface="Lexend Light"/>
                <a:cs typeface="Lexend Light"/>
                <a:sym typeface="Lexend Light"/>
              </a:defRPr>
            </a:lvl9pPr>
          </a:lstStyle>
          <a:p/>
        </p:txBody>
      </p:sp>
      <p:sp>
        <p:nvSpPr>
          <p:cNvPr id="24" name="Google Shape;24;p6"/>
          <p:cNvSpPr txBox="1"/>
          <p:nvPr>
            <p:ph idx="1" type="body"/>
          </p:nvPr>
        </p:nvSpPr>
        <p:spPr>
          <a:xfrm>
            <a:off x="443050" y="1233575"/>
            <a:ext cx="8520600" cy="323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>
                <a:solidFill>
                  <a:srgbClr val="000000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>
                <a:solidFill>
                  <a:srgbClr val="000000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>
                <a:solidFill>
                  <a:srgbClr val="000000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Dark Blue">
  <p:cSld name="CUSTOM_5_1">
    <p:bg>
      <p:bgPr>
        <a:solidFill>
          <a:srgbClr val="15124C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/>
        </p:nvSpPr>
        <p:spPr>
          <a:xfrm>
            <a:off x="6489800" y="4322775"/>
            <a:ext cx="23490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FFFFFF"/>
                </a:solidFill>
                <a:latin typeface="Lexend Light"/>
                <a:ea typeface="Lexend Light"/>
                <a:cs typeface="Lexend Light"/>
                <a:sym typeface="Lexend Light"/>
              </a:rPr>
              <a:t>Connected</a:t>
            </a:r>
            <a:endParaRPr sz="1500">
              <a:solidFill>
                <a:srgbClr val="FFFFFF"/>
              </a:solidFill>
              <a:latin typeface="Lexend Light"/>
              <a:ea typeface="Lexend Light"/>
              <a:cs typeface="Lexend Light"/>
              <a:sym typeface="Lexend Light"/>
            </a:endParaRPr>
          </a:p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FFFFFF"/>
                </a:solidFill>
                <a:latin typeface="Lexend Medium"/>
                <a:ea typeface="Lexend Medium"/>
                <a:cs typeface="Lexend Medium"/>
                <a:sym typeface="Lexend Medium"/>
              </a:rPr>
              <a:t>Communities</a:t>
            </a:r>
            <a:endParaRPr sz="1500">
              <a:solidFill>
                <a:srgbClr val="FFFFFF"/>
              </a:solidFill>
              <a:latin typeface="Lexend Medium"/>
              <a:ea typeface="Lexend Medium"/>
              <a:cs typeface="Lexend Medium"/>
              <a:sym typeface="Lexend Medium"/>
            </a:endParaRPr>
          </a:p>
        </p:txBody>
      </p:sp>
      <p:pic>
        <p:nvPicPr>
          <p:cNvPr id="27" name="Google Shape;27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20025" y="4405825"/>
            <a:ext cx="1368350" cy="375725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7"/>
          <p:cNvSpPr txBox="1"/>
          <p:nvPr>
            <p:ph type="title"/>
          </p:nvPr>
        </p:nvSpPr>
        <p:spPr>
          <a:xfrm>
            <a:off x="442925" y="456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Lexend Light"/>
                <a:ea typeface="Lexend Light"/>
                <a:cs typeface="Lexend Light"/>
                <a:sym typeface="Lexend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443050" y="1233575"/>
            <a:ext cx="8520600" cy="323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Bright Blue">
  <p:cSld name="CUSTOM_5_1_1">
    <p:bg>
      <p:bgPr>
        <a:solidFill>
          <a:srgbClr val="558AFF"/>
        </a:soli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type="title"/>
          </p:nvPr>
        </p:nvSpPr>
        <p:spPr>
          <a:xfrm>
            <a:off x="442925" y="456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Lexend Light"/>
                <a:ea typeface="Lexend Light"/>
                <a:cs typeface="Lexend Light"/>
                <a:sym typeface="Lexend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9pPr>
          </a:lstStyle>
          <a:p/>
        </p:txBody>
      </p:sp>
      <p:sp>
        <p:nvSpPr>
          <p:cNvPr id="32" name="Google Shape;32;p8"/>
          <p:cNvSpPr txBox="1"/>
          <p:nvPr>
            <p:ph idx="1" type="body"/>
          </p:nvPr>
        </p:nvSpPr>
        <p:spPr>
          <a:xfrm>
            <a:off x="443050" y="1233575"/>
            <a:ext cx="8520600" cy="323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Light Blue">
  <p:cSld name="CUSTOM_5_1_1_1">
    <p:bg>
      <p:bgPr>
        <a:solidFill>
          <a:srgbClr val="8DC1FF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/>
          <p:nvPr>
            <p:ph type="title"/>
          </p:nvPr>
        </p:nvSpPr>
        <p:spPr>
          <a:xfrm>
            <a:off x="442925" y="456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2800"/>
              <a:buNone/>
              <a:defRPr>
                <a:solidFill>
                  <a:srgbClr val="15124C"/>
                </a:solidFill>
                <a:latin typeface="Lexend Light"/>
                <a:ea typeface="Lexend Light"/>
                <a:cs typeface="Lexend Light"/>
                <a:sym typeface="Lexend Light"/>
              </a:defRPr>
            </a:lvl9pPr>
          </a:lstStyle>
          <a:p/>
        </p:txBody>
      </p:sp>
      <p:sp>
        <p:nvSpPr>
          <p:cNvPr id="35" name="Google Shape;35;p9"/>
          <p:cNvSpPr txBox="1"/>
          <p:nvPr>
            <p:ph idx="1" type="body"/>
          </p:nvPr>
        </p:nvSpPr>
        <p:spPr>
          <a:xfrm>
            <a:off x="443050" y="1233575"/>
            <a:ext cx="8520600" cy="323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800"/>
              <a:buChar char="●"/>
              <a:defRPr>
                <a:solidFill>
                  <a:srgbClr val="15124C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○"/>
              <a:defRPr>
                <a:solidFill>
                  <a:srgbClr val="15124C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■"/>
              <a:defRPr>
                <a:solidFill>
                  <a:srgbClr val="15124C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●"/>
              <a:defRPr>
                <a:solidFill>
                  <a:srgbClr val="15124C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○"/>
              <a:defRPr>
                <a:solidFill>
                  <a:srgbClr val="15124C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■"/>
              <a:defRPr>
                <a:solidFill>
                  <a:srgbClr val="15124C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●"/>
              <a:defRPr>
                <a:solidFill>
                  <a:srgbClr val="15124C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○"/>
              <a:defRPr>
                <a:solidFill>
                  <a:srgbClr val="15124C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15124C"/>
              </a:buClr>
              <a:buSzPts val="1400"/>
              <a:buChar char="■"/>
              <a:defRPr>
                <a:solidFill>
                  <a:srgbClr val="15124C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alf Dark Blue/ White">
  <p:cSld name="CUSTOM_1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15124C"/>
          </a:solidFill>
          <a:ln cap="flat" cmpd="sng" w="9525">
            <a:solidFill>
              <a:srgbClr val="15124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10"/>
          <p:cNvSpPr txBox="1"/>
          <p:nvPr>
            <p:ph type="title"/>
          </p:nvPr>
        </p:nvSpPr>
        <p:spPr>
          <a:xfrm>
            <a:off x="442925" y="456050"/>
            <a:ext cx="3665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Lexend Light"/>
                <a:ea typeface="Lexend Light"/>
                <a:cs typeface="Lexend Light"/>
                <a:sym typeface="Lexend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exend Light"/>
                <a:ea typeface="Lexend Light"/>
                <a:cs typeface="Lexend Light"/>
                <a:sym typeface="Lexend Light"/>
              </a:defRPr>
            </a:lvl9pPr>
          </a:lstStyle>
          <a:p/>
        </p:txBody>
      </p:sp>
      <p:sp>
        <p:nvSpPr>
          <p:cNvPr id="39" name="Google Shape;39;p10"/>
          <p:cNvSpPr txBox="1"/>
          <p:nvPr>
            <p:ph idx="1" type="body"/>
          </p:nvPr>
        </p:nvSpPr>
        <p:spPr>
          <a:xfrm>
            <a:off x="443050" y="1376750"/>
            <a:ext cx="3665400" cy="30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"/>
              <a:buNone/>
              <a:defRPr sz="28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exend Light"/>
              <a:buChar char="●"/>
              <a:defRPr sz="1800"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exend Light"/>
              <a:buChar char="○"/>
              <a:defRPr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exend Light"/>
              <a:buChar char="■"/>
              <a:defRPr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exend Light"/>
              <a:buChar char="●"/>
              <a:defRPr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exend Light"/>
              <a:buChar char="○"/>
              <a:defRPr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exend Light"/>
              <a:buChar char="■"/>
              <a:defRPr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exend Light"/>
              <a:buChar char="●"/>
              <a:defRPr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exend Light"/>
              <a:buChar char="○"/>
              <a:defRPr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exend Light"/>
              <a:buChar char="■"/>
              <a:defRPr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558AFF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/>
          <p:nvPr>
            <p:ph type="ctrTitle"/>
          </p:nvPr>
        </p:nvSpPr>
        <p:spPr>
          <a:xfrm>
            <a:off x="924025" y="3553625"/>
            <a:ext cx="6669600" cy="585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exend"/>
                <a:ea typeface="Lexend"/>
                <a:cs typeface="Lexend"/>
                <a:sym typeface="Lexend"/>
              </a:rPr>
              <a:t>Looking after your device</a:t>
            </a:r>
            <a:endParaRPr b="1"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9"/>
          <p:cNvSpPr txBox="1"/>
          <p:nvPr>
            <p:ph type="title"/>
          </p:nvPr>
        </p:nvSpPr>
        <p:spPr>
          <a:xfrm>
            <a:off x="442925" y="219700"/>
            <a:ext cx="8520600" cy="80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020"/>
              <a:t>Complete the </a:t>
            </a:r>
            <a:r>
              <a:rPr lang="en-GB" sz="2020"/>
              <a:t>statements</a:t>
            </a:r>
            <a:r>
              <a:rPr lang="en-GB" sz="2020"/>
              <a:t> about the Kawa of Care for your device by matching section A and B.</a:t>
            </a:r>
            <a:endParaRPr sz="2020"/>
          </a:p>
        </p:txBody>
      </p:sp>
      <p:sp>
        <p:nvSpPr>
          <p:cNvPr id="83" name="Google Shape;83;p19"/>
          <p:cNvSpPr txBox="1"/>
          <p:nvPr>
            <p:ph idx="1" type="body"/>
          </p:nvPr>
        </p:nvSpPr>
        <p:spPr>
          <a:xfrm>
            <a:off x="442925" y="1263650"/>
            <a:ext cx="3912900" cy="32382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exend"/>
                <a:ea typeface="Lexend"/>
                <a:cs typeface="Lexend"/>
                <a:sym typeface="Lexend"/>
              </a:rPr>
              <a:t>Section A</a:t>
            </a:r>
            <a:endParaRPr b="1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If you leave the classroom or home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Work near a wall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No food or drink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Keep your </a:t>
            </a:r>
            <a:r>
              <a:rPr lang="en-GB"/>
              <a:t>device</a:t>
            </a:r>
            <a:r>
              <a:rPr lang="en-GB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If you are </a:t>
            </a:r>
            <a:r>
              <a:rPr lang="en-GB"/>
              <a:t>working</a:t>
            </a:r>
            <a:r>
              <a:rPr lang="en-GB"/>
              <a:t> on the floor</a:t>
            </a:r>
            <a:endParaRPr/>
          </a:p>
        </p:txBody>
      </p:sp>
      <p:sp>
        <p:nvSpPr>
          <p:cNvPr id="84" name="Google Shape;84;p19"/>
          <p:cNvSpPr txBox="1"/>
          <p:nvPr>
            <p:ph idx="1" type="body"/>
          </p:nvPr>
        </p:nvSpPr>
        <p:spPr>
          <a:xfrm>
            <a:off x="4786325" y="1263650"/>
            <a:ext cx="3912900" cy="32382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exend"/>
                <a:ea typeface="Lexend"/>
                <a:cs typeface="Lexend"/>
                <a:sym typeface="Lexend"/>
              </a:rPr>
              <a:t>Section B</a:t>
            </a:r>
            <a:endParaRPr b="1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if you are charging your device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i</a:t>
            </a:r>
            <a:r>
              <a:rPr lang="en-GB"/>
              <a:t>s allowed near your device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a</a:t>
            </a:r>
            <a:r>
              <a:rPr lang="en-GB"/>
              <a:t>way from the edges of tables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c</a:t>
            </a:r>
            <a:r>
              <a:rPr lang="en-GB"/>
              <a:t>hoose a space where </a:t>
            </a:r>
            <a:r>
              <a:rPr lang="en-GB"/>
              <a:t>people</a:t>
            </a:r>
            <a:r>
              <a:rPr lang="en-GB"/>
              <a:t> can see you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l</a:t>
            </a:r>
            <a:r>
              <a:rPr lang="en-GB"/>
              <a:t>ock your device in a safe place</a:t>
            </a:r>
            <a:endParaRPr/>
          </a:p>
        </p:txBody>
      </p:sp>
      <p:sp>
        <p:nvSpPr>
          <p:cNvPr id="85" name="Google Shape;85;p19"/>
          <p:cNvSpPr/>
          <p:nvPr/>
        </p:nvSpPr>
        <p:spPr>
          <a:xfrm>
            <a:off x="-1880425" y="590675"/>
            <a:ext cx="1804800" cy="31281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You can draw an arrow to match the sentence starter in Section A to the end of the sentence in Section B</a:t>
            </a:r>
            <a:endParaRPr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cxnSp>
        <p:nvCxnSpPr>
          <p:cNvPr id="86" name="Google Shape;86;p19"/>
          <p:cNvCxnSpPr/>
          <p:nvPr/>
        </p:nvCxnSpPr>
        <p:spPr>
          <a:xfrm>
            <a:off x="-697325" y="1503075"/>
            <a:ext cx="1072800" cy="9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ast food vector image | Public domain vectors" id="91" name="Google Shape;91;p20"/>
          <p:cNvPicPr preferRelativeResize="0"/>
          <p:nvPr/>
        </p:nvPicPr>
        <p:blipFill rotWithShape="1">
          <a:blip r:embed="rId3">
            <a:alphaModFix/>
          </a:blip>
          <a:srcRect b="11339" l="0" r="0" t="0"/>
          <a:stretch/>
        </p:blipFill>
        <p:spPr>
          <a:xfrm>
            <a:off x="3281500" y="2846600"/>
            <a:ext cx="2431500" cy="215567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0"/>
          <p:cNvSpPr txBox="1"/>
          <p:nvPr>
            <p:ph type="title"/>
          </p:nvPr>
        </p:nvSpPr>
        <p:spPr>
          <a:xfrm>
            <a:off x="311700" y="205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Lexend SemiBold"/>
                <a:ea typeface="Lexend SemiBold"/>
                <a:cs typeface="Lexend SemiBold"/>
                <a:sym typeface="Lexend SemiBold"/>
              </a:rPr>
              <a:t>Looking after your device quiz</a:t>
            </a:r>
            <a:endParaRPr>
              <a:latin typeface="Lexend SemiBold"/>
              <a:ea typeface="Lexend SemiBold"/>
              <a:cs typeface="Lexend SemiBold"/>
              <a:sym typeface="Lexend SemiBold"/>
            </a:endParaRPr>
          </a:p>
        </p:txBody>
      </p:sp>
      <p:sp>
        <p:nvSpPr>
          <p:cNvPr id="93" name="Google Shape;93;p20"/>
          <p:cNvSpPr txBox="1"/>
          <p:nvPr/>
        </p:nvSpPr>
        <p:spPr>
          <a:xfrm>
            <a:off x="475725" y="1352675"/>
            <a:ext cx="84168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Should you eat and drink around your device?</a:t>
            </a:r>
            <a:endParaRPr b="1" sz="2300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94" name="Google Shape;94;p20"/>
          <p:cNvSpPr/>
          <p:nvPr/>
        </p:nvSpPr>
        <p:spPr>
          <a:xfrm>
            <a:off x="3704700" y="2135550"/>
            <a:ext cx="1734600" cy="872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Lexend"/>
                <a:ea typeface="Lexend"/>
                <a:cs typeface="Lexend"/>
                <a:sym typeface="Lexend"/>
              </a:rPr>
              <a:t>No</a:t>
            </a:r>
            <a:endParaRPr b="1" sz="3000"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type="title"/>
          </p:nvPr>
        </p:nvSpPr>
        <p:spPr>
          <a:xfrm>
            <a:off x="311700" y="205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Lexend SemiBold"/>
                <a:ea typeface="Lexend SemiBold"/>
                <a:cs typeface="Lexend SemiBold"/>
                <a:sym typeface="Lexend SemiBold"/>
              </a:rPr>
              <a:t>Looking after your device quiz</a:t>
            </a:r>
            <a:endParaRPr>
              <a:latin typeface="Lexend SemiBold"/>
              <a:ea typeface="Lexend SemiBold"/>
              <a:cs typeface="Lexend SemiBold"/>
              <a:sym typeface="Lexend SemiBold"/>
            </a:endParaRPr>
          </a:p>
        </p:txBody>
      </p:sp>
      <p:sp>
        <p:nvSpPr>
          <p:cNvPr id="100" name="Google Shape;100;p21"/>
          <p:cNvSpPr txBox="1"/>
          <p:nvPr/>
        </p:nvSpPr>
        <p:spPr>
          <a:xfrm>
            <a:off x="475725" y="1352675"/>
            <a:ext cx="84168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When </a:t>
            </a:r>
            <a:r>
              <a:rPr b="1" lang="en-GB" sz="23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working</a:t>
            </a:r>
            <a:r>
              <a:rPr b="1" lang="en-GB" sz="23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 on the floor, should you stay away from where others are </a:t>
            </a:r>
            <a:r>
              <a:rPr b="1" lang="en-GB" sz="23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walking?</a:t>
            </a:r>
            <a:endParaRPr b="1" sz="2300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01" name="Google Shape;101;p21"/>
          <p:cNvSpPr/>
          <p:nvPr/>
        </p:nvSpPr>
        <p:spPr>
          <a:xfrm>
            <a:off x="3240525" y="2135538"/>
            <a:ext cx="1734600" cy="872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Lexend"/>
                <a:ea typeface="Lexend"/>
                <a:cs typeface="Lexend"/>
                <a:sym typeface="Lexend"/>
              </a:rPr>
              <a:t>Yes</a:t>
            </a:r>
            <a:endParaRPr b="1" sz="3000"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descr="Royalty-Free photo: Person wearing unpaired black dress shoe | PickPik" id="102" name="Google Shape;10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40525" y="3269800"/>
            <a:ext cx="2201467" cy="165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311700" y="205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Lexend SemiBold"/>
                <a:ea typeface="Lexend SemiBold"/>
                <a:cs typeface="Lexend SemiBold"/>
                <a:sym typeface="Lexend SemiBold"/>
              </a:rPr>
              <a:t>Looking after your device quiz</a:t>
            </a:r>
            <a:endParaRPr>
              <a:latin typeface="Lexend SemiBold"/>
              <a:ea typeface="Lexend SemiBold"/>
              <a:cs typeface="Lexend SemiBold"/>
              <a:sym typeface="Lexend SemiBold"/>
            </a:endParaRPr>
          </a:p>
        </p:txBody>
      </p:sp>
      <p:sp>
        <p:nvSpPr>
          <p:cNvPr id="108" name="Google Shape;108;p22"/>
          <p:cNvSpPr txBox="1"/>
          <p:nvPr/>
        </p:nvSpPr>
        <p:spPr>
          <a:xfrm>
            <a:off x="475725" y="1352675"/>
            <a:ext cx="84168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When </a:t>
            </a:r>
            <a:r>
              <a:rPr b="1" lang="en-GB" sz="23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charging your device, should the cable be lying on the floor?</a:t>
            </a:r>
            <a:endParaRPr b="1" sz="2300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09" name="Google Shape;109;p22"/>
          <p:cNvSpPr/>
          <p:nvPr/>
        </p:nvSpPr>
        <p:spPr>
          <a:xfrm>
            <a:off x="3707400" y="2321438"/>
            <a:ext cx="1734600" cy="872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Lexend"/>
                <a:ea typeface="Lexend"/>
                <a:cs typeface="Lexend"/>
                <a:sym typeface="Lexend"/>
              </a:rPr>
              <a:t>No</a:t>
            </a:r>
            <a:endParaRPr b="1" sz="3000"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110" name="Google Shape;110;p22"/>
          <p:cNvPicPr preferRelativeResize="0"/>
          <p:nvPr/>
        </p:nvPicPr>
        <p:blipFill rotWithShape="1">
          <a:blip r:embed="rId3">
            <a:alphaModFix/>
          </a:blip>
          <a:srcRect b="0" l="18002" r="18002" t="0"/>
          <a:stretch/>
        </p:blipFill>
        <p:spPr>
          <a:xfrm>
            <a:off x="3240525" y="3269800"/>
            <a:ext cx="2201467" cy="1651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title"/>
          </p:nvPr>
        </p:nvSpPr>
        <p:spPr>
          <a:xfrm>
            <a:off x="311700" y="205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Lexend SemiBold"/>
                <a:ea typeface="Lexend SemiBold"/>
                <a:cs typeface="Lexend SemiBold"/>
                <a:sym typeface="Lexend SemiBold"/>
              </a:rPr>
              <a:t>Looking after your device quiz</a:t>
            </a:r>
            <a:endParaRPr>
              <a:latin typeface="Lexend SemiBold"/>
              <a:ea typeface="Lexend SemiBold"/>
              <a:cs typeface="Lexend SemiBold"/>
              <a:sym typeface="Lexend SemiBold"/>
            </a:endParaRPr>
          </a:p>
        </p:txBody>
      </p:sp>
      <p:sp>
        <p:nvSpPr>
          <p:cNvPr id="116" name="Google Shape;116;p23"/>
          <p:cNvSpPr txBox="1"/>
          <p:nvPr/>
        </p:nvSpPr>
        <p:spPr>
          <a:xfrm>
            <a:off x="475725" y="1352675"/>
            <a:ext cx="84168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Do you use one hand to carry your </a:t>
            </a:r>
            <a:r>
              <a:rPr b="1" lang="en-GB" sz="23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device</a:t>
            </a:r>
            <a:r>
              <a:rPr b="1" lang="en-GB" sz="23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?</a:t>
            </a:r>
            <a:endParaRPr b="1" sz="2300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17" name="Google Shape;117;p23"/>
          <p:cNvSpPr/>
          <p:nvPr/>
        </p:nvSpPr>
        <p:spPr>
          <a:xfrm>
            <a:off x="3400350" y="2144438"/>
            <a:ext cx="1734600" cy="872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Lexend"/>
                <a:ea typeface="Lexend"/>
                <a:cs typeface="Lexend"/>
                <a:sym typeface="Lexend"/>
              </a:rPr>
              <a:t>No</a:t>
            </a:r>
            <a:endParaRPr b="1" sz="3000"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118" name="Google Shape;118;p23"/>
          <p:cNvPicPr preferRelativeResize="0"/>
          <p:nvPr/>
        </p:nvPicPr>
        <p:blipFill rotWithShape="1">
          <a:blip r:embed="rId3">
            <a:alphaModFix/>
          </a:blip>
          <a:srcRect b="12495" l="0" r="0" t="12502"/>
          <a:stretch/>
        </p:blipFill>
        <p:spPr>
          <a:xfrm>
            <a:off x="3240525" y="3269800"/>
            <a:ext cx="2201468" cy="1651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/>
          <p:nvPr>
            <p:ph type="title"/>
          </p:nvPr>
        </p:nvSpPr>
        <p:spPr>
          <a:xfrm>
            <a:off x="311700" y="205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Lexend SemiBold"/>
                <a:ea typeface="Lexend SemiBold"/>
                <a:cs typeface="Lexend SemiBold"/>
                <a:sym typeface="Lexend SemiBold"/>
              </a:rPr>
              <a:t>Looking after your device quiz</a:t>
            </a:r>
            <a:endParaRPr>
              <a:latin typeface="Lexend SemiBold"/>
              <a:ea typeface="Lexend SemiBold"/>
              <a:cs typeface="Lexend SemiBold"/>
              <a:sym typeface="Lexend SemiBold"/>
            </a:endParaRPr>
          </a:p>
        </p:txBody>
      </p:sp>
      <p:sp>
        <p:nvSpPr>
          <p:cNvPr id="124" name="Google Shape;124;p24"/>
          <p:cNvSpPr txBox="1"/>
          <p:nvPr/>
        </p:nvSpPr>
        <p:spPr>
          <a:xfrm>
            <a:off x="475725" y="1352675"/>
            <a:ext cx="84168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Should you carry your </a:t>
            </a:r>
            <a:r>
              <a:rPr b="1" lang="en-GB" sz="23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device</a:t>
            </a:r>
            <a:r>
              <a:rPr b="1" lang="en-GB" sz="23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 by the lid?</a:t>
            </a:r>
            <a:endParaRPr b="1" sz="2300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25" name="Google Shape;125;p24"/>
          <p:cNvSpPr/>
          <p:nvPr/>
        </p:nvSpPr>
        <p:spPr>
          <a:xfrm>
            <a:off x="3374875" y="2315025"/>
            <a:ext cx="1734600" cy="872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Lexend"/>
                <a:ea typeface="Lexend"/>
                <a:cs typeface="Lexend"/>
                <a:sym typeface="Lexend"/>
              </a:rPr>
              <a:t>No</a:t>
            </a:r>
            <a:endParaRPr b="1" sz="3000"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126" name="Google Shape;126;p24"/>
          <p:cNvPicPr preferRelativeResize="0"/>
          <p:nvPr/>
        </p:nvPicPr>
        <p:blipFill rotWithShape="1">
          <a:blip r:embed="rId3">
            <a:alphaModFix/>
          </a:blip>
          <a:srcRect b="0" l="12400" r="12400" t="0"/>
          <a:stretch/>
        </p:blipFill>
        <p:spPr>
          <a:xfrm>
            <a:off x="3240525" y="3269800"/>
            <a:ext cx="2201468" cy="1651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23225" y="3019500"/>
            <a:ext cx="1934575" cy="1934575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5"/>
          <p:cNvSpPr txBox="1"/>
          <p:nvPr>
            <p:ph type="title"/>
          </p:nvPr>
        </p:nvSpPr>
        <p:spPr>
          <a:xfrm>
            <a:off x="311700" y="205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Lexend SemiBold"/>
                <a:ea typeface="Lexend SemiBold"/>
                <a:cs typeface="Lexend SemiBold"/>
                <a:sym typeface="Lexend SemiBold"/>
              </a:rPr>
              <a:t>Looking after your device quiz</a:t>
            </a:r>
            <a:endParaRPr>
              <a:latin typeface="Lexend SemiBold"/>
              <a:ea typeface="Lexend SemiBold"/>
              <a:cs typeface="Lexend SemiBold"/>
              <a:sym typeface="Lexend SemiBold"/>
            </a:endParaRPr>
          </a:p>
        </p:txBody>
      </p:sp>
      <p:sp>
        <p:nvSpPr>
          <p:cNvPr id="133" name="Google Shape;133;p25"/>
          <p:cNvSpPr txBox="1"/>
          <p:nvPr/>
        </p:nvSpPr>
        <p:spPr>
          <a:xfrm>
            <a:off x="475725" y="1352675"/>
            <a:ext cx="84168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Should you always carry your device in its bag when you are outside?</a:t>
            </a:r>
            <a:endParaRPr b="1" sz="2300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34" name="Google Shape;134;p25"/>
          <p:cNvSpPr/>
          <p:nvPr/>
        </p:nvSpPr>
        <p:spPr>
          <a:xfrm>
            <a:off x="3704700" y="2022375"/>
            <a:ext cx="1734600" cy="872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Lexend"/>
                <a:ea typeface="Lexend"/>
                <a:cs typeface="Lexend"/>
                <a:sym typeface="Lexend"/>
              </a:rPr>
              <a:t>Yes</a:t>
            </a:r>
            <a:endParaRPr b="1" sz="3000"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6"/>
          <p:cNvSpPr txBox="1"/>
          <p:nvPr>
            <p:ph type="title"/>
          </p:nvPr>
        </p:nvSpPr>
        <p:spPr>
          <a:xfrm>
            <a:off x="311700" y="205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Lexend SemiBold"/>
                <a:ea typeface="Lexend SemiBold"/>
                <a:cs typeface="Lexend SemiBold"/>
                <a:sym typeface="Lexend SemiBold"/>
              </a:rPr>
              <a:t>Looking after your device quiz</a:t>
            </a:r>
            <a:endParaRPr>
              <a:latin typeface="Lexend SemiBold"/>
              <a:ea typeface="Lexend SemiBold"/>
              <a:cs typeface="Lexend SemiBold"/>
              <a:sym typeface="Lexend SemiBold"/>
            </a:endParaRPr>
          </a:p>
        </p:txBody>
      </p:sp>
      <p:sp>
        <p:nvSpPr>
          <p:cNvPr id="140" name="Google Shape;140;p26"/>
          <p:cNvSpPr txBox="1"/>
          <p:nvPr/>
        </p:nvSpPr>
        <p:spPr>
          <a:xfrm>
            <a:off x="475725" y="1352675"/>
            <a:ext cx="8416800" cy="28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chemeClr val="lt2"/>
                </a:solidFill>
                <a:latin typeface="Lexend"/>
                <a:ea typeface="Lexend"/>
                <a:cs typeface="Lexend"/>
                <a:sym typeface="Lexend"/>
              </a:rPr>
              <a:t>Share your </a:t>
            </a:r>
            <a:r>
              <a:rPr b="1" lang="en-GB" sz="2900">
                <a:solidFill>
                  <a:schemeClr val="lt2"/>
                </a:solidFill>
                <a:latin typeface="Lexend"/>
                <a:ea typeface="Lexend"/>
                <a:cs typeface="Lexend"/>
                <a:sym typeface="Lexend"/>
              </a:rPr>
              <a:t>answers</a:t>
            </a:r>
            <a:r>
              <a:rPr b="1" lang="en-GB" sz="2900">
                <a:solidFill>
                  <a:schemeClr val="lt2"/>
                </a:solidFill>
                <a:latin typeface="Lexend"/>
                <a:ea typeface="Lexend"/>
                <a:cs typeface="Lexend"/>
                <a:sym typeface="Lexend"/>
              </a:rPr>
              <a:t> with your teacher before posting on your blog.</a:t>
            </a:r>
            <a:endParaRPr b="1" sz="2900">
              <a:solidFill>
                <a:schemeClr val="lt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900">
              <a:solidFill>
                <a:schemeClr val="lt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chemeClr val="lt2"/>
                </a:solidFill>
                <a:latin typeface="Lexend"/>
                <a:ea typeface="Lexend"/>
                <a:cs typeface="Lexend"/>
                <a:sym typeface="Lexend"/>
              </a:rPr>
              <a:t>Discuss your quiz answers with your peers to share your ideas about looking after you device.</a:t>
            </a:r>
            <a:endParaRPr b="1" sz="2900">
              <a:solidFill>
                <a:schemeClr val="lt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naiakalani">
  <a:themeElements>
    <a:clrScheme name="Simple Light">
      <a:dk1>
        <a:srgbClr val="000000"/>
      </a:dk1>
      <a:lt1>
        <a:srgbClr val="FFFFFF"/>
      </a:lt1>
      <a:dk2>
        <a:srgbClr val="15124C"/>
      </a:dk2>
      <a:lt2>
        <a:srgbClr val="8DC1FF"/>
      </a:lt2>
      <a:accent1>
        <a:srgbClr val="15124C"/>
      </a:accent1>
      <a:accent2>
        <a:srgbClr val="558AFF"/>
      </a:accent2>
      <a:accent3>
        <a:srgbClr val="8DC1FF"/>
      </a:accent3>
      <a:accent4>
        <a:srgbClr val="000000"/>
      </a:accent4>
      <a:accent5>
        <a:srgbClr val="FFFFFF"/>
      </a:accent5>
      <a:accent6>
        <a:srgbClr val="8DC1FF"/>
      </a:accent6>
      <a:hlink>
        <a:srgbClr val="558A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